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82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1854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348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3501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947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50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53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51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63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06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8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3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09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3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85F03-22FA-437D-BCD2-425681BD75B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F86128-6465-426E-A40C-46BA1C40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56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906349"/>
            <a:ext cx="8915399" cy="3216499"/>
          </a:xfrm>
        </p:spPr>
        <p:txBody>
          <a:bodyPr/>
          <a:lstStyle/>
          <a:p>
            <a:r>
              <a:rPr lang="ru-RU" dirty="0" smtClean="0"/>
              <a:t>Туроператоры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997780" y="5602310"/>
            <a:ext cx="4284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Выполнили студенты группы 983б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Кузнецов Руслан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Гамаюров Владислав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8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 туроператор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err="1">
                <a:solidFill>
                  <a:schemeClr val="tx1"/>
                </a:solidFill>
              </a:rPr>
              <a:t>Туропера́тор</a:t>
            </a:r>
            <a:r>
              <a:rPr lang="ru-RU" sz="2800" dirty="0">
                <a:solidFill>
                  <a:schemeClr val="tx1"/>
                </a:solidFill>
              </a:rPr>
              <a:t> (туристский оператор) — организация, занимающаяся комплектацией туров и формированием комплекса услуг для туристов, продвижением и реализацией туров.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3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Этапы организации работы туроператора по разработке </a:t>
            </a:r>
            <a:r>
              <a:rPr lang="ru-RU" sz="2400" dirty="0" smtClean="0">
                <a:solidFill>
                  <a:schemeClr val="tx1"/>
                </a:solidFill>
              </a:rPr>
              <a:t>тура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03" y="1635616"/>
            <a:ext cx="8693239" cy="4700789"/>
          </a:xfrm>
        </p:spPr>
      </p:pic>
    </p:spTree>
    <p:extLst>
      <p:ext uri="{BB962C8B-B14F-4D97-AF65-F5344CB8AC3E}">
        <p14:creationId xmlns:p14="http://schemas.microsoft.com/office/powerpoint/2010/main" val="31980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</a:rPr>
              <a:t>Структура рынка организованного </a:t>
            </a:r>
            <a:r>
              <a:rPr lang="ru-RU" sz="2800" dirty="0" smtClean="0">
                <a:solidFill>
                  <a:schemeClr val="tx1"/>
                </a:solidFill>
              </a:rPr>
              <a:t>туризма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07" y="1905000"/>
            <a:ext cx="8049295" cy="3942008"/>
          </a:xfrm>
        </p:spPr>
      </p:pic>
    </p:spTree>
    <p:extLst>
      <p:ext uri="{BB962C8B-B14F-4D97-AF65-F5344CB8AC3E}">
        <p14:creationId xmlns:p14="http://schemas.microsoft.com/office/powerpoint/2010/main" val="19037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dirty="0" smtClean="0"/>
              <a:t>Виды деятельности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3803" y="2133600"/>
            <a:ext cx="9250809" cy="44217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Операторы массового рынка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Специализированные операторы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специального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интереса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специального места назначения 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определенной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клиентуры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специальных мест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размещения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использующих определенный вид транспорта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dirty="0" smtClean="0"/>
              <a:t>Место деятельности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Местные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</a:rPr>
              <a:t>В</a:t>
            </a:r>
            <a:r>
              <a:rPr lang="ru-RU" sz="3200" dirty="0" smtClean="0">
                <a:solidFill>
                  <a:schemeClr val="tx1"/>
                </a:solidFill>
              </a:rPr>
              <a:t>ыездные операторы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Операторы </a:t>
            </a:r>
            <a:r>
              <a:rPr lang="ru-RU" sz="3200" dirty="0">
                <a:solidFill>
                  <a:schemeClr val="tx1"/>
                </a:solidFill>
              </a:rPr>
              <a:t>на приеме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4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51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Легкий дым</vt:lpstr>
      <vt:lpstr>Туроператоры</vt:lpstr>
      <vt:lpstr>Термин туроператор:</vt:lpstr>
      <vt:lpstr>Этапы организации работы туроператора по разработке тура.</vt:lpstr>
      <vt:lpstr>Структура рынка организованного туризма.</vt:lpstr>
      <vt:lpstr>Виды деятельности:</vt:lpstr>
      <vt:lpstr>Место деятельности: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Туроператоры</dc:title>
  <dc:creator>Гамаюров Владислав Сергеевич</dc:creator>
  <cp:lastModifiedBy>Гамаюров Владислав Сергеевич</cp:lastModifiedBy>
  <cp:revision>2</cp:revision>
  <dcterms:created xsi:type="dcterms:W3CDTF">2018-11-07T14:25:15Z</dcterms:created>
  <dcterms:modified xsi:type="dcterms:W3CDTF">2018-11-07T14:48:21Z</dcterms:modified>
</cp:coreProperties>
</file>