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139CB-F529-4B6C-9E50-486454779CDC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297E5-6F5F-41A3-BD06-AE8D34DEB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9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297E5-6F5F-41A3-BD06-AE8D34DEB0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4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11520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2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7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53531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1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8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62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031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957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6C9B96D-2CD9-4A57-BFAF-7FAF242CE60D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E966AD5-6917-4733-AF41-B26BAF77521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812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246909"/>
            <a:ext cx="8361229" cy="2639771"/>
          </a:xfrm>
        </p:spPr>
        <p:txBody>
          <a:bodyPr/>
          <a:lstStyle/>
          <a:p>
            <a:r>
              <a:rPr lang="ru-RU" dirty="0" smtClean="0"/>
              <a:t>Вологда </a:t>
            </a:r>
            <a:br>
              <a:rPr lang="ru-RU" dirty="0" smtClean="0"/>
            </a:br>
            <a:r>
              <a:rPr lang="ru-RU" sz="2400" dirty="0" smtClean="0"/>
              <a:t>или                                </a:t>
            </a:r>
            <a:r>
              <a:rPr lang="ru-RU" dirty="0" smtClean="0"/>
              <a:t>Петрозаводск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0691" y="4579733"/>
            <a:ext cx="7100887" cy="108623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Выполнили: Боровикова Елизавета                                                                              Перцева Александра                                                                                    983б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Популярность видов туризма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9" y="2340864"/>
            <a:ext cx="5510766" cy="326853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91" y="2340865"/>
            <a:ext cx="5165446" cy="3268531"/>
          </a:xfrm>
        </p:spPr>
      </p:pic>
    </p:spTree>
    <p:extLst>
      <p:ext uri="{BB962C8B-B14F-4D97-AF65-F5344CB8AC3E}">
        <p14:creationId xmlns:p14="http://schemas.microsoft.com/office/powerpoint/2010/main" val="29557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Отдых с детьми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71599" y="1163228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Вологда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373501" y="2171700"/>
            <a:ext cx="9597398" cy="587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Одинаково </a:t>
            </a:r>
            <a:r>
              <a:rPr lang="ru-RU" dirty="0"/>
              <a:t>подходят для поездки с ребенком: имеющаяся инфраструктура и пляжи ориентированы на детей и создают комфортные условия для отдыха всей семьёй.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373495" y="1163228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Петрозаводск</a:t>
            </a:r>
            <a:endParaRPr lang="ru-RU" dirty="0"/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6525014" y="4033559"/>
            <a:ext cx="4443984" cy="256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64036" y="4033560"/>
            <a:ext cx="4304962" cy="256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043" y="2944180"/>
            <a:ext cx="4140947" cy="2562194"/>
          </a:xfrm>
          <a:prstGeom prst="rect">
            <a:avLst/>
          </a:prstGeom>
        </p:spPr>
      </p:pic>
      <p:pic>
        <p:nvPicPr>
          <p:cNvPr id="1026" name="Picture 2" descr="https://im0-tub-ru.yandex.net/i?id=03893d75abc5b86ef674b997df007805-l&amp;n=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22" y="2944180"/>
            <a:ext cx="3843337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Пляж и море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033714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Вологда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1857627"/>
            <a:ext cx="4443984" cy="400977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Есть </a:t>
            </a:r>
            <a:r>
              <a:rPr lang="ru-RU" dirty="0"/>
              <a:t>муниципальный пляж с привозным речным песком. Купаться в реке не рекомендуется, но, если желание очень велико – входите в воду только в специально отведенных для этого зонах.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033714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Петрозаводск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5014" y="1857627"/>
            <a:ext cx="4443984" cy="400977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самом Петрозаводске пляжей нет, но всего в 5 км от города расположен пляж «Пески». Спуск в воду пологий, дно песчаное и мягкое.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5" y="3641148"/>
            <a:ext cx="3587173" cy="2690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432" y="3641148"/>
            <a:ext cx="4037147" cy="26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020414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Вологда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1967345"/>
            <a:ext cx="4443984" cy="3900055"/>
          </a:xfrm>
        </p:spPr>
        <p:txBody>
          <a:bodyPr/>
          <a:lstStyle/>
          <a:p>
            <a:pPr marL="0" indent="0">
              <a:buClr>
                <a:srgbClr val="009900"/>
              </a:buClr>
              <a:buNone/>
            </a:pPr>
            <a:r>
              <a:rPr lang="ru-RU" dirty="0" smtClean="0"/>
              <a:t>     Бюджет        Стандарт     Люкс</a:t>
            </a:r>
          </a:p>
          <a:p>
            <a:pPr marL="0" indent="0">
              <a:buClr>
                <a:srgbClr val="009900"/>
              </a:buClr>
              <a:buNone/>
            </a:pPr>
            <a:r>
              <a:rPr lang="ru-RU" dirty="0" smtClean="0"/>
              <a:t>Хостел </a:t>
            </a:r>
            <a:r>
              <a:rPr lang="ru-RU" dirty="0"/>
              <a:t>– 300-500 руб. за ночь. </a:t>
            </a:r>
            <a:r>
              <a:rPr lang="ru-RU" dirty="0" smtClean="0"/>
              <a:t>               Отель </a:t>
            </a:r>
            <a:r>
              <a:rPr lang="ru-RU" dirty="0"/>
              <a:t>3* </a:t>
            </a:r>
            <a:r>
              <a:rPr lang="ru-RU" dirty="0" smtClean="0"/>
              <a:t>- 2000 - 3000 </a:t>
            </a:r>
            <a:r>
              <a:rPr lang="ru-RU" dirty="0"/>
              <a:t>руб. Комплексный </a:t>
            </a:r>
            <a:r>
              <a:rPr lang="ru-RU" dirty="0" smtClean="0"/>
              <a:t>обед – </a:t>
            </a:r>
            <a:r>
              <a:rPr lang="ru-RU" dirty="0"/>
              <a:t>300-500 руб.                 </a:t>
            </a:r>
            <a:endParaRPr lang="ru-RU" dirty="0" smtClean="0"/>
          </a:p>
          <a:p>
            <a:pPr marL="0" indent="0">
              <a:buClr>
                <a:srgbClr val="009900"/>
              </a:buClr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016794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Петрозаводск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5014" y="1967345"/>
            <a:ext cx="4309241" cy="39000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Бюджет        Стандарт      Люкс</a:t>
            </a:r>
          </a:p>
          <a:p>
            <a:pPr marL="0" indent="0">
              <a:buNone/>
            </a:pPr>
            <a:r>
              <a:rPr lang="ru-RU" dirty="0"/>
              <a:t>Ночь в хостеле – от 350 руб. </a:t>
            </a:r>
            <a:r>
              <a:rPr lang="ru-RU" dirty="0" smtClean="0"/>
              <a:t>              Отель </a:t>
            </a:r>
            <a:r>
              <a:rPr lang="ru-RU" dirty="0"/>
              <a:t>3* - </a:t>
            </a:r>
            <a:r>
              <a:rPr lang="ru-RU" dirty="0" smtClean="0"/>
              <a:t>1000 - 1300 </a:t>
            </a:r>
            <a:r>
              <a:rPr lang="ru-RU" dirty="0"/>
              <a:t>руб. Комплексный </a:t>
            </a:r>
            <a:r>
              <a:rPr lang="ru-RU" dirty="0" smtClean="0"/>
              <a:t>обед – </a:t>
            </a:r>
            <a:r>
              <a:rPr lang="ru-RU" dirty="0"/>
              <a:t>от 300 </a:t>
            </a:r>
            <a:r>
              <a:rPr lang="ru-RU" dirty="0" smtClean="0"/>
              <a:t>руб.</a:t>
            </a:r>
            <a:endParaRPr lang="ru-RU" dirty="0"/>
          </a:p>
        </p:txBody>
      </p:sp>
      <p:sp>
        <p:nvSpPr>
          <p:cNvPr id="7" name="Шеврон 6"/>
          <p:cNvSpPr/>
          <p:nvPr/>
        </p:nvSpPr>
        <p:spPr>
          <a:xfrm>
            <a:off x="1524000" y="2107622"/>
            <a:ext cx="207818" cy="128155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Шеврон 7"/>
          <p:cNvSpPr/>
          <p:nvPr/>
        </p:nvSpPr>
        <p:spPr>
          <a:xfrm>
            <a:off x="2781161" y="2107621"/>
            <a:ext cx="207818" cy="128155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Шеврон 8"/>
          <p:cNvSpPr/>
          <p:nvPr/>
        </p:nvSpPr>
        <p:spPr>
          <a:xfrm>
            <a:off x="6702276" y="2099828"/>
            <a:ext cx="207818" cy="128155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Шеврон 9"/>
          <p:cNvSpPr/>
          <p:nvPr/>
        </p:nvSpPr>
        <p:spPr>
          <a:xfrm>
            <a:off x="9424416" y="2107622"/>
            <a:ext cx="207818" cy="128155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Шеврон 10"/>
          <p:cNvSpPr/>
          <p:nvPr/>
        </p:nvSpPr>
        <p:spPr>
          <a:xfrm>
            <a:off x="8063346" y="2107622"/>
            <a:ext cx="207818" cy="128155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Умножение 11"/>
          <p:cNvSpPr/>
          <p:nvPr/>
        </p:nvSpPr>
        <p:spPr>
          <a:xfrm>
            <a:off x="4187954" y="2040079"/>
            <a:ext cx="221672" cy="24765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623613"/>
            <a:ext cx="3935259" cy="2624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014" y="3623613"/>
            <a:ext cx="3935167" cy="26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272" y="685800"/>
            <a:ext cx="9379527" cy="796636"/>
          </a:xfrm>
        </p:spPr>
        <p:txBody>
          <a:bodyPr/>
          <a:lstStyle/>
          <a:p>
            <a:pPr algn="ctr"/>
            <a:r>
              <a:rPr lang="ru-RU" dirty="0" smtClean="0"/>
              <a:t>Климат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482436"/>
            <a:ext cx="4443984" cy="8239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482436"/>
            <a:ext cx="4443984" cy="823912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5014" y="2479965"/>
            <a:ext cx="4443984" cy="33874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62" y="1450160"/>
            <a:ext cx="8977745" cy="4417240"/>
          </a:xfrm>
        </p:spPr>
      </p:pic>
    </p:spTree>
    <p:extLst>
      <p:ext uri="{BB962C8B-B14F-4D97-AF65-F5344CB8AC3E}">
        <p14:creationId xmlns:p14="http://schemas.microsoft.com/office/powerpoint/2010/main" val="17253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Какой город больше?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432370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Вологда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2452255"/>
            <a:ext cx="4443984" cy="341514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одном из интереснейших городов России </a:t>
            </a:r>
            <a:r>
              <a:rPr lang="ru-RU" dirty="0" smtClean="0"/>
              <a:t>проживает </a:t>
            </a:r>
            <a:r>
              <a:rPr lang="ru-RU" b="1" dirty="0"/>
              <a:t>313</a:t>
            </a:r>
            <a:r>
              <a:rPr lang="ru-RU" dirty="0"/>
              <a:t> тыс. человек.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428750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Петрозаводск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5014" y="2452255"/>
            <a:ext cx="4443984" cy="341514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Столица </a:t>
            </a:r>
            <a:r>
              <a:rPr lang="ru-RU" dirty="0"/>
              <a:t>Карелии, где проживает  </a:t>
            </a:r>
            <a:r>
              <a:rPr lang="ru-RU" dirty="0" smtClean="0"/>
              <a:t>  </a:t>
            </a:r>
            <a:r>
              <a:rPr lang="ru-RU" b="1" dirty="0" smtClean="0"/>
              <a:t>280 </a:t>
            </a:r>
            <a:r>
              <a:rPr lang="ru-RU" b="1" dirty="0"/>
              <a:t>тыс</a:t>
            </a:r>
            <a:r>
              <a:rPr lang="ru-RU" dirty="0"/>
              <a:t>. человек.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214254"/>
            <a:ext cx="4443984" cy="2849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015" y="3214254"/>
            <a:ext cx="4443984" cy="28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014" y="3705970"/>
            <a:ext cx="4640198" cy="3071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705970"/>
            <a:ext cx="4625060" cy="3071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Достопримечательности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516952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Вологда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2340864"/>
            <a:ext cx="4866718" cy="4267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Достопримечательностей много</a:t>
            </a:r>
            <a:r>
              <a:rPr lang="ru-RU" dirty="0"/>
              <a:t>, одних только памятников архитектуры насчитывается около </a:t>
            </a:r>
            <a:r>
              <a:rPr lang="ru-RU" dirty="0" smtClean="0"/>
              <a:t>200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Софийский собор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516952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Петрозаводск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5014" y="2340865"/>
            <a:ext cx="4336950" cy="35265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Исторические памятники архитектуры есть, но их не так много.             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                                                            Онежская  набережная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Активный отдых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474322"/>
            <a:ext cx="4443984" cy="823912"/>
          </a:xfrm>
        </p:spPr>
        <p:txBody>
          <a:bodyPr/>
          <a:lstStyle/>
          <a:p>
            <a:pPr algn="ctr"/>
            <a:r>
              <a:rPr lang="ru-RU" dirty="0" smtClean="0"/>
              <a:t>Вологда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2298235"/>
            <a:ext cx="4443984" cy="356916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Активные развлечения </a:t>
            </a:r>
            <a:r>
              <a:rPr lang="ru-RU" dirty="0" smtClean="0"/>
              <a:t>не </a:t>
            </a:r>
            <a:r>
              <a:rPr lang="ru-RU" dirty="0"/>
              <a:t>так разнообразны, как </a:t>
            </a:r>
            <a:r>
              <a:rPr lang="ru-RU" dirty="0" smtClean="0"/>
              <a:t>достопримечательности</a:t>
            </a:r>
            <a:r>
              <a:rPr lang="ru-RU" dirty="0"/>
              <a:t>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474322"/>
            <a:ext cx="4443984" cy="823912"/>
          </a:xfrm>
        </p:spPr>
        <p:txBody>
          <a:bodyPr/>
          <a:lstStyle/>
          <a:p>
            <a:pPr algn="ctr"/>
            <a:r>
              <a:rPr lang="ru-RU" dirty="0" err="1" smtClean="0"/>
              <a:t>Петозаводск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5014" y="2298234"/>
            <a:ext cx="4443984" cy="356916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Окружен </a:t>
            </a:r>
            <a:r>
              <a:rPr lang="ru-RU" dirty="0"/>
              <a:t>лесами и удивительными природными местами, куда можно отправиться на экскурсию прямо из города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27" y="3662789"/>
            <a:ext cx="4203496" cy="2804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23194"/>
            <a:ext cx="4099538" cy="27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Количество прибывших туристов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26" y="2538153"/>
            <a:ext cx="4871857" cy="28464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10" y="2538153"/>
            <a:ext cx="4956631" cy="28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102</TotalTime>
  <Words>253</Words>
  <Application>Microsoft Office PowerPoint</Application>
  <PresentationFormat>Широкоэкранный</PresentationFormat>
  <Paragraphs>39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Calibri</vt:lpstr>
      <vt:lpstr>Franklin Gothic Book</vt:lpstr>
      <vt:lpstr>Crop</vt:lpstr>
      <vt:lpstr>Вологда  или                                Петрозаводск</vt:lpstr>
      <vt:lpstr>Отдых с детьми</vt:lpstr>
      <vt:lpstr>Пляж и море</vt:lpstr>
      <vt:lpstr>Цены</vt:lpstr>
      <vt:lpstr>Климат</vt:lpstr>
      <vt:lpstr>Какой город больше?</vt:lpstr>
      <vt:lpstr>Достопримечательности</vt:lpstr>
      <vt:lpstr>Активный отдых</vt:lpstr>
      <vt:lpstr>Количество прибывших туристов </vt:lpstr>
      <vt:lpstr>Популярность видов туризма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XE</dc:creator>
  <cp:lastModifiedBy>XE</cp:lastModifiedBy>
  <cp:revision>12</cp:revision>
  <dcterms:created xsi:type="dcterms:W3CDTF">2018-11-23T15:36:09Z</dcterms:created>
  <dcterms:modified xsi:type="dcterms:W3CDTF">2018-12-04T09:43:46Z</dcterms:modified>
</cp:coreProperties>
</file>