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570a3c7b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570a3c7b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3570a3c7b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3570a3c7b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570a3c7b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570a3c7b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570a3c7b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3570a3c7b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570a3c7b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570a3c7b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3570a3c7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3570a3c7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570a3c7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570a3c7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570a3c7b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570a3c7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318300" y="0"/>
            <a:ext cx="8520600" cy="9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Барнаул-Кош-Агач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78675" y="2943450"/>
            <a:ext cx="4110900" cy="20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100" y="1093600"/>
            <a:ext cx="6165675" cy="41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068500" y="421700"/>
            <a:ext cx="7688700" cy="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Село Сростки 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Всероссийский мемориальный музей-заповедник В.М. Шукшина</a:t>
            </a:r>
            <a:endParaRPr sz="18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000" y="1333400"/>
            <a:ext cx="6220550" cy="3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1153275" y="654800"/>
            <a:ext cx="76887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Источник Аржан-Суу. Село Манжерок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50" y="1326300"/>
            <a:ext cx="5610451" cy="37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14200" y="640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Село Усть -Сема. Переход Чуйского тракта на левый берег Катуни.</a:t>
            </a:r>
            <a:endParaRPr sz="1800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25" y="1317525"/>
            <a:ext cx="6114674" cy="37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46000" y="619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Семинский перевал ( 1717м )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50" y="1275150"/>
            <a:ext cx="2782574" cy="37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970" y="1275150"/>
            <a:ext cx="6042030" cy="37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898975" y="524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Перевал Чике-Таман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950" y="1059200"/>
            <a:ext cx="6998925" cy="39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521250"/>
            <a:ext cx="76887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Песчаная стена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975" y="1106500"/>
            <a:ext cx="5247776" cy="386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578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Чуй-Оозы. Место слияния рек Чуя и Катунь.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75" y="1305350"/>
            <a:ext cx="7467143" cy="372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828175" y="607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Белый Бом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50" y="1305300"/>
            <a:ext cx="7211074" cy="36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