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44F-34F3-4D42-B10D-D5A7E938065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D045-98A8-4595-8A2F-5469712C95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44F-34F3-4D42-B10D-D5A7E938065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D045-98A8-4595-8A2F-5469712C9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44F-34F3-4D42-B10D-D5A7E938065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D045-98A8-4595-8A2F-5469712C9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44F-34F3-4D42-B10D-D5A7E938065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D045-98A8-4595-8A2F-5469712C95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44F-34F3-4D42-B10D-D5A7E938065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D045-98A8-4595-8A2F-5469712C9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44F-34F3-4D42-B10D-D5A7E938065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D045-98A8-4595-8A2F-5469712C95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44F-34F3-4D42-B10D-D5A7E938065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D045-98A8-4595-8A2F-5469712C95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44F-34F3-4D42-B10D-D5A7E938065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D045-98A8-4595-8A2F-5469712C9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44F-34F3-4D42-B10D-D5A7E938065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D045-98A8-4595-8A2F-5469712C9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44F-34F3-4D42-B10D-D5A7E938065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D045-98A8-4595-8A2F-5469712C95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444F-34F3-4D42-B10D-D5A7E938065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D045-98A8-4595-8A2F-5469712C95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96444F-34F3-4D42-B10D-D5A7E9380651}" type="datetimeFigureOut">
              <a:rPr lang="ru-RU" smtClean="0"/>
              <a:t>23.10.2018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B9D045-98A8-4595-8A2F-5469712C95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Ð¾Ð»ÑÐ¾ÑÑÑÐ¾Ð² Ð¸Ð´Ð·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669"/>
            <a:ext cx="5733776" cy="4300331"/>
          </a:xfrm>
          <a:prstGeom prst="rect">
            <a:avLst/>
          </a:prstGeom>
          <a:noFill/>
          <a:effectLst>
            <a:glow rad="127000">
              <a:schemeClr val="accent1">
                <a:alpha val="4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799" y="40391"/>
            <a:ext cx="87455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Геопарк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«Полуостров ИДЗУ»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4235" y="5103674"/>
            <a:ext cx="3302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ВЫПОЛНИЛИ СТУДЕНТКИ 1 КУРСА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Боровикова Елизавета</a:t>
            </a:r>
          </a:p>
          <a:p>
            <a:r>
              <a:rPr lang="ru-RU" dirty="0" err="1" smtClean="0">
                <a:latin typeface="Arial Black" panose="020B0A04020102020204" pitchFamily="34" charset="0"/>
              </a:rPr>
              <a:t>Перцева</a:t>
            </a:r>
            <a:r>
              <a:rPr lang="ru-RU" dirty="0" smtClean="0">
                <a:latin typeface="Arial Black" panose="020B0A04020102020204" pitchFamily="34" charset="0"/>
              </a:rPr>
              <a:t> Александра</a:t>
            </a:r>
          </a:p>
          <a:p>
            <a:r>
              <a:rPr lang="ru-RU" dirty="0" err="1" smtClean="0">
                <a:latin typeface="Arial Black" panose="020B0A04020102020204" pitchFamily="34" charset="0"/>
              </a:rPr>
              <a:t>Болховитина</a:t>
            </a:r>
            <a:r>
              <a:rPr lang="ru-RU" dirty="0" smtClean="0">
                <a:latin typeface="Arial Black" panose="020B0A04020102020204" pitchFamily="34" charset="0"/>
              </a:rPr>
              <a:t> Анастасия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700808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/>
              <a:t>Геопарк</a:t>
            </a:r>
            <a:r>
              <a:rPr lang="ru-RU" sz="2800" b="1" i="1" dirty="0"/>
              <a:t> </a:t>
            </a:r>
            <a:r>
              <a:rPr lang="ru-RU" sz="2000" b="1" dirty="0"/>
              <a:t>– это особая природная территория, расположенная в горной местности, на которой использование объектов палеонтологической, геологической и геоморфологической ценности не только не наносит вред окружающей среде, но и помогает решить ряд социально-экологических проблем. </a:t>
            </a:r>
            <a:endParaRPr lang="ru-RU" sz="2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7908" y="188640"/>
            <a:ext cx="861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геопарка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ÐÐ°ÑÑÐ¸Ð½ÐºÐ¸ Ð¿Ð¾ Ð·Ð°Ð¿ÑÐ¾ÑÑ Ð¿Ð¾Ð»ÑÐ¾ÑÑÑÐ¾Ð² Ð¸Ð´Ð·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18" y="1878896"/>
            <a:ext cx="5215400" cy="349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2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XE\Desktop\Безымянный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16098" cy="6223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1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08" y="188640"/>
            <a:ext cx="861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Местоположение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Идзу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ÐÐ°ÑÑÐ¸Ð½ÐºÐ¸ Ð¿Ð¾ Ð·Ð°Ð¿ÑÐ¾ÑÑ Ð¿Ð¾Ð»ÑÐ¾ÑÑÑÐ¾Ð² Ð¸Ð´Ð·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" y="1047388"/>
            <a:ext cx="3247121" cy="354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818546"/>
            <a:ext cx="6302311" cy="40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4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Ð°ÑÑÐ¸Ð½ÐºÐ¸ Ð¿Ð¾ Ð·Ð°Ð¿ÑÐ¾ÑÑ Ð¿Ð¾Ð»ÑÐ¾ÑÑÑÐ¾Ð² Ð¸Ð´Ð·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12" y="3492421"/>
            <a:ext cx="4716388" cy="33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Ð¿Ð¾Ð»ÑÐ¾ÑÑÑÐ¾Ð² Ð¸Ð´Ð·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818"/>
            <a:ext cx="531899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908" y="188640"/>
            <a:ext cx="8611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Особенности «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Идзу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4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</TotalTime>
  <Words>63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</cp:revision>
  <dcterms:created xsi:type="dcterms:W3CDTF">2018-10-23T14:30:51Z</dcterms:created>
  <dcterms:modified xsi:type="dcterms:W3CDTF">2018-10-23T15:02:03Z</dcterms:modified>
</cp:coreProperties>
</file>