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8" r:id="rId9"/>
    <p:sldId id="261" r:id="rId10"/>
    <p:sldId id="266" r:id="rId11"/>
    <p:sldId id="267" r:id="rId12"/>
    <p:sldId id="262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3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8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954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768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7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73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4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0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9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6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3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3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2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EF831-AECF-4E8A-8F52-8479873B919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29A8DD-7640-4677-B672-CDDB2855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6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630936"/>
            <a:ext cx="9428924" cy="2262781"/>
          </a:xfrm>
        </p:spPr>
        <p:txBody>
          <a:bodyPr/>
          <a:lstStyle/>
          <a:p>
            <a:pPr algn="r"/>
            <a:r>
              <a:rPr lang="ru-RU" dirty="0" smtClean="0"/>
              <a:t>Путешествие из Барнаула В Кош-Агач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2965" y="5636915"/>
            <a:ext cx="4555172" cy="1126283"/>
          </a:xfrm>
        </p:spPr>
        <p:txBody>
          <a:bodyPr/>
          <a:lstStyle/>
          <a:p>
            <a:r>
              <a:rPr lang="ru-RU" dirty="0" smtClean="0"/>
              <a:t>Подготовила студентка </a:t>
            </a:r>
          </a:p>
          <a:p>
            <a:r>
              <a:rPr lang="ru-RU" dirty="0" smtClean="0"/>
              <a:t>первого курса </a:t>
            </a:r>
            <a:r>
              <a:rPr lang="ru-RU" dirty="0" err="1" smtClean="0"/>
              <a:t>Саврулина</a:t>
            </a:r>
            <a:r>
              <a:rPr lang="ru-RU" dirty="0" smtClean="0"/>
              <a:t> Ксения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1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941" y="621792"/>
            <a:ext cx="3286668" cy="896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Онгудай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r="32269" b="8354"/>
          <a:stretch/>
        </p:blipFill>
        <p:spPr>
          <a:xfrm>
            <a:off x="6544055" y="1369489"/>
            <a:ext cx="5074920" cy="3805482"/>
          </a:xfrm>
        </p:spPr>
      </p:pic>
      <p:sp>
        <p:nvSpPr>
          <p:cNvPr id="5" name="Прямоугольник 4"/>
          <p:cNvSpPr/>
          <p:nvPr/>
        </p:nvSpPr>
        <p:spPr>
          <a:xfrm>
            <a:off x="11334282" y="25246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441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77941" y="1517904"/>
            <a:ext cx="3730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Позади больше половины пути, и пора сделать привал. </a:t>
            </a:r>
          </a:p>
          <a:p>
            <a:r>
              <a:rPr lang="ru-RU" dirty="0" smtClean="0"/>
              <a:t>Свежий воздух, река и горы – отличное место, чтобы восстановить силы для путешествия.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30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500" y="644716"/>
            <a:ext cx="8911687" cy="1280890"/>
          </a:xfrm>
        </p:spPr>
        <p:txBody>
          <a:bodyPr/>
          <a:lstStyle/>
          <a:p>
            <a:r>
              <a:rPr lang="ru-RU" dirty="0"/>
              <a:t>Перевал </a:t>
            </a:r>
            <a:r>
              <a:rPr lang="ru-RU" dirty="0" err="1"/>
              <a:t>Чике-Таман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57" y="1651878"/>
            <a:ext cx="4313237" cy="28779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76" y="3941255"/>
            <a:ext cx="3170016" cy="2374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97703" y="254778"/>
            <a:ext cx="81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469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00223" y="1905000"/>
            <a:ext cx="2697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Довольно крутой подъем и спуск захватывают дух.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29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83" y="1105294"/>
            <a:ext cx="4527895" cy="30552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220" y="551091"/>
            <a:ext cx="8911687" cy="1280890"/>
          </a:xfrm>
        </p:spPr>
        <p:txBody>
          <a:bodyPr/>
          <a:lstStyle/>
          <a:p>
            <a:r>
              <a:rPr lang="ru-RU" dirty="0" err="1" smtClean="0"/>
              <a:t>Курайская</a:t>
            </a:r>
            <a:r>
              <a:rPr lang="ru-RU" dirty="0" smtClean="0"/>
              <a:t> степь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1" y="1485820"/>
            <a:ext cx="5841898" cy="46224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41" y="4065200"/>
            <a:ext cx="4266656" cy="2373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78" y="4714756"/>
            <a:ext cx="3763863" cy="19258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11418" y="254778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>
                <a:latin typeface="Roboto"/>
              </a:rPr>
              <a:t>635 км</a:t>
            </a:r>
            <a:endParaRPr lang="ru-RU" b="1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395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364" y="587534"/>
            <a:ext cx="8911687" cy="1280890"/>
          </a:xfrm>
        </p:spPr>
        <p:txBody>
          <a:bodyPr/>
          <a:lstStyle/>
          <a:p>
            <a:r>
              <a:rPr lang="ru-RU" dirty="0" smtClean="0"/>
              <a:t>Кош-Агач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6" y="3238686"/>
            <a:ext cx="6280466" cy="34009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43" y="1623246"/>
            <a:ext cx="3347022" cy="223134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06" y="3043559"/>
            <a:ext cx="4349609" cy="2901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2191" y="1438580"/>
            <a:ext cx="266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на месте!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32883" y="209058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>
                <a:latin typeface="Roboto"/>
              </a:rPr>
              <a:t>705 км</a:t>
            </a:r>
            <a:endParaRPr lang="ru-RU" b="1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960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89" y="612648"/>
            <a:ext cx="2990087" cy="5715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Путешествие из Барнаула в Кош-Агач занимает в среднем </a:t>
            </a:r>
            <a:r>
              <a:rPr lang="ru-RU" sz="2000" dirty="0" smtClean="0"/>
              <a:t>9-10 часов( без остановок), </a:t>
            </a:r>
            <a:r>
              <a:rPr lang="ru-RU" sz="2000" dirty="0" smtClean="0"/>
              <a:t>поэтому отправляться в путь стоит ранним </a:t>
            </a:r>
            <a:r>
              <a:rPr lang="ru-RU" sz="2000" dirty="0" smtClean="0"/>
              <a:t>утром.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 </a:t>
            </a:r>
            <a:r>
              <a:rPr lang="ru-RU" sz="2000" dirty="0" smtClean="0"/>
              <a:t>Время отправления – </a:t>
            </a:r>
            <a:r>
              <a:rPr lang="ru-RU" sz="2000" dirty="0" smtClean="0"/>
              <a:t>8 утра от гостиницы «Центральная»)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За </a:t>
            </a:r>
            <a:r>
              <a:rPr lang="ru-RU" sz="2000" dirty="0" smtClean="0"/>
              <a:t>время пути преодолевается расстояние почти в 700 км. 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3" t="-484" r="21031" b="484"/>
          <a:stretch/>
        </p:blipFill>
        <p:spPr>
          <a:xfrm>
            <a:off x="5065683" y="442594"/>
            <a:ext cx="6583773" cy="5171821"/>
          </a:xfrm>
        </p:spPr>
      </p:pic>
    </p:spTree>
    <p:extLst>
      <p:ext uri="{BB962C8B-B14F-4D97-AF65-F5344CB8AC3E}">
        <p14:creationId xmlns:p14="http://schemas.microsoft.com/office/powerpoint/2010/main" val="10134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925" y="545269"/>
            <a:ext cx="2527716" cy="828770"/>
          </a:xfrm>
        </p:spPr>
        <p:txBody>
          <a:bodyPr/>
          <a:lstStyle/>
          <a:p>
            <a:r>
              <a:rPr lang="ru-RU" dirty="0" smtClean="0"/>
              <a:t>Бийск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372" y="2444946"/>
            <a:ext cx="5493428" cy="576262"/>
          </a:xfrm>
        </p:spPr>
        <p:txBody>
          <a:bodyPr/>
          <a:lstStyle/>
          <a:p>
            <a:r>
              <a:rPr lang="ru-RU" dirty="0" smtClean="0"/>
              <a:t>Считается, что именно музей является началом Чуйского тракта (трасса р-256), по которому нам предстоит добираться до конечного пункта путешествия.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41282" y="4331210"/>
            <a:ext cx="3999001" cy="1790231"/>
          </a:xfrm>
        </p:spPr>
        <p:txBody>
          <a:bodyPr/>
          <a:lstStyle/>
          <a:p>
            <a:r>
              <a:rPr lang="ru-RU" dirty="0" smtClean="0"/>
              <a:t>Через 1,5 часа первая остановка – город Бийск.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24" y="3441650"/>
            <a:ext cx="5130355" cy="34163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0" y="1200466"/>
            <a:ext cx="5396642" cy="3168177"/>
          </a:xfrm>
        </p:spPr>
      </p:pic>
      <p:sp>
        <p:nvSpPr>
          <p:cNvPr id="4" name="Прямоугольник 3"/>
          <p:cNvSpPr/>
          <p:nvPr/>
        </p:nvSpPr>
        <p:spPr>
          <a:xfrm>
            <a:off x="10921682" y="175937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152 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8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062" y="573310"/>
            <a:ext cx="8911687" cy="1280890"/>
          </a:xfrm>
        </p:spPr>
        <p:txBody>
          <a:bodyPr/>
          <a:lstStyle/>
          <a:p>
            <a:r>
              <a:rPr lang="ru-RU" dirty="0" smtClean="0"/>
              <a:t>Слияние Бии и Катуни – начало Оби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2496"/>
            <a:ext cx="5635307" cy="35896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6" y="3135176"/>
            <a:ext cx="5557964" cy="3696045"/>
          </a:xfrm>
        </p:spPr>
      </p:pic>
      <p:sp>
        <p:nvSpPr>
          <p:cNvPr id="7" name="Прямоугольник 6"/>
          <p:cNvSpPr/>
          <p:nvPr/>
        </p:nvSpPr>
        <p:spPr>
          <a:xfrm>
            <a:off x="6725920" y="5205371"/>
            <a:ext cx="526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Именно это место было выбрано Петром 1 в качестве  точки для </a:t>
            </a:r>
            <a:r>
              <a:rPr lang="ru-RU" dirty="0" smtClean="0"/>
              <a:t>строительства </a:t>
            </a:r>
            <a:r>
              <a:rPr lang="ru-RU" dirty="0"/>
              <a:t>города</a:t>
            </a:r>
          </a:p>
        </p:txBody>
      </p:sp>
    </p:spTree>
    <p:extLst>
      <p:ext uri="{BB962C8B-B14F-4D97-AF65-F5344CB8AC3E}">
        <p14:creationId xmlns:p14="http://schemas.microsoft.com/office/powerpoint/2010/main" val="146762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84" y="3063015"/>
            <a:ext cx="3757155" cy="25047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085" y="542830"/>
            <a:ext cx="2354996" cy="798290"/>
          </a:xfrm>
        </p:spPr>
        <p:txBody>
          <a:bodyPr/>
          <a:lstStyle/>
          <a:p>
            <a:r>
              <a:rPr lang="ru-RU" dirty="0" smtClean="0"/>
              <a:t>Сростки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" y="1411111"/>
            <a:ext cx="3636938" cy="222762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33" y="3442790"/>
            <a:ext cx="4524711" cy="3018970"/>
          </a:xfrm>
        </p:spPr>
      </p:pic>
      <p:sp>
        <p:nvSpPr>
          <p:cNvPr id="8" name="Прямоугольник 7"/>
          <p:cNvSpPr/>
          <p:nvPr/>
        </p:nvSpPr>
        <p:spPr>
          <a:xfrm>
            <a:off x="10876002" y="17349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194 км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3760" y="1229360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Гора Пикет.</a:t>
            </a:r>
          </a:p>
          <a:p>
            <a:r>
              <a:rPr lang="ru-RU" dirty="0" smtClean="0"/>
              <a:t> Памятник русскому писателю и кинорежиссеру – В.М. Шукшину.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9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393" y="587820"/>
            <a:ext cx="3075087" cy="991330"/>
          </a:xfrm>
        </p:spPr>
        <p:txBody>
          <a:bodyPr/>
          <a:lstStyle/>
          <a:p>
            <a:r>
              <a:rPr lang="ru-RU" dirty="0" err="1" smtClean="0"/>
              <a:t>Манжерок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34" y="3453343"/>
            <a:ext cx="4313237" cy="28825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4" y="1515734"/>
            <a:ext cx="5045885" cy="3350782"/>
          </a:xfrm>
        </p:spPr>
      </p:pic>
      <p:sp>
        <p:nvSpPr>
          <p:cNvPr id="3" name="Прямоугольник 2"/>
          <p:cNvSpPr/>
          <p:nvPr/>
        </p:nvSpPr>
        <p:spPr>
          <a:xfrm>
            <a:off x="10648947" y="254778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278 км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0803" y="1159800"/>
            <a:ext cx="3438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Живописное место, рассмотреть которое лучше всего можно с горы Малая Синюха. </a:t>
            </a:r>
          </a:p>
          <a:p>
            <a:r>
              <a:rPr lang="ru-RU" dirty="0" smtClean="0"/>
              <a:t>На вершину туристов поднимает канатная дорога.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5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804" y="552990"/>
            <a:ext cx="8911687" cy="1280890"/>
          </a:xfrm>
        </p:spPr>
        <p:txBody>
          <a:bodyPr/>
          <a:lstStyle/>
          <a:p>
            <a:r>
              <a:rPr lang="ru-RU" dirty="0" err="1" smtClean="0"/>
              <a:t>Тавдинские</a:t>
            </a:r>
            <a:r>
              <a:rPr lang="ru-RU" dirty="0" smtClean="0"/>
              <a:t> пещеры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50" y="3369450"/>
            <a:ext cx="4313237" cy="3236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60" y="1264555"/>
            <a:ext cx="4738051" cy="3553538"/>
          </a:xfrm>
        </p:spPr>
      </p:pic>
      <p:sp>
        <p:nvSpPr>
          <p:cNvPr id="7" name="Прямоугольник 6"/>
          <p:cNvSpPr/>
          <p:nvPr/>
        </p:nvSpPr>
        <p:spPr>
          <a:xfrm>
            <a:off x="11290824" y="18365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288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0939" y="1691640"/>
            <a:ext cx="366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Естественные пещеры, образовавшиеся здесь под действием ветра и воды.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9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076" y="614966"/>
            <a:ext cx="8911687" cy="1280890"/>
          </a:xfrm>
        </p:spPr>
        <p:txBody>
          <a:bodyPr/>
          <a:lstStyle/>
          <a:p>
            <a:r>
              <a:rPr lang="ru-RU" dirty="0" err="1" smtClean="0"/>
              <a:t>Камышлинский</a:t>
            </a:r>
            <a:r>
              <a:rPr lang="ru-RU" dirty="0" smtClean="0"/>
              <a:t> водопад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3" y="3748023"/>
            <a:ext cx="3537680" cy="2649845"/>
          </a:xfrm>
        </p:spPr>
      </p:pic>
      <p:sp>
        <p:nvSpPr>
          <p:cNvPr id="5" name="Прямоугольник 4"/>
          <p:cNvSpPr/>
          <p:nvPr/>
        </p:nvSpPr>
        <p:spPr>
          <a:xfrm>
            <a:off x="10788331" y="245634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>
                <a:latin typeface="Roboto"/>
              </a:rPr>
              <a:t>304 км</a:t>
            </a:r>
            <a:endParaRPr lang="ru-RU" b="1" i="0" dirty="0">
              <a:effectLst/>
              <a:latin typeface="Roboto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58" y="1717836"/>
            <a:ext cx="5406422" cy="2962719"/>
          </a:xfrm>
        </p:spPr>
      </p:pic>
    </p:spTree>
    <p:extLst>
      <p:ext uri="{BB962C8B-B14F-4D97-AF65-F5344CB8AC3E}">
        <p14:creationId xmlns:p14="http://schemas.microsoft.com/office/powerpoint/2010/main" val="152710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632" y="598996"/>
            <a:ext cx="8911687" cy="1280890"/>
          </a:xfrm>
        </p:spPr>
        <p:txBody>
          <a:bodyPr/>
          <a:lstStyle/>
          <a:p>
            <a:r>
              <a:rPr lang="ru-RU" dirty="0" err="1" smtClean="0"/>
              <a:t>Семинский</a:t>
            </a:r>
            <a:r>
              <a:rPr lang="ru-RU" dirty="0" smtClean="0"/>
              <a:t> перевал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8" y="1744318"/>
            <a:ext cx="5600454" cy="3150253"/>
          </a:xfrm>
        </p:spPr>
      </p:pic>
      <p:sp>
        <p:nvSpPr>
          <p:cNvPr id="10" name="Прямоугольник 9"/>
          <p:cNvSpPr/>
          <p:nvPr/>
        </p:nvSpPr>
        <p:spPr>
          <a:xfrm>
            <a:off x="11014242" y="25477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393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14572" y="5084064"/>
            <a:ext cx="3899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этом месте установлена стела в честь присоединения Горного Алтая к 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25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</TotalTime>
  <Words>212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PT Sans</vt:lpstr>
      <vt:lpstr>Roboto</vt:lpstr>
      <vt:lpstr>Wingdings 3</vt:lpstr>
      <vt:lpstr>Легкий дым</vt:lpstr>
      <vt:lpstr>Путешествие из Барнаула В Кош-Агач</vt:lpstr>
      <vt:lpstr>Путешествие из Барнаула в Кош-Агач занимает в среднем 9-10 часов( без остановок), поэтому отправляться в путь стоит ранним утром.  ( Время отправления – 8 утра от гостиницы «Центральная»)     За время пути преодолевается расстояние почти в 700 км.  </vt:lpstr>
      <vt:lpstr>Бийск </vt:lpstr>
      <vt:lpstr>Слияние Бии и Катуни – начало Оби</vt:lpstr>
      <vt:lpstr>Сростки </vt:lpstr>
      <vt:lpstr>Манжерок</vt:lpstr>
      <vt:lpstr>Тавдинские пещеры</vt:lpstr>
      <vt:lpstr>Камышлинский водопад</vt:lpstr>
      <vt:lpstr>Семинский перевал</vt:lpstr>
      <vt:lpstr>Онгудай </vt:lpstr>
      <vt:lpstr>Перевал Чике-Таман </vt:lpstr>
      <vt:lpstr>Курайская степь</vt:lpstr>
      <vt:lpstr>Кош-Агач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из Барнаула В Кош-Агач</dc:title>
  <dc:creator>Windows User</dc:creator>
  <cp:lastModifiedBy>Windows User</cp:lastModifiedBy>
  <cp:revision>23</cp:revision>
  <dcterms:created xsi:type="dcterms:W3CDTF">2018-09-24T13:34:23Z</dcterms:created>
  <dcterms:modified xsi:type="dcterms:W3CDTF">2018-09-25T17:36:47Z</dcterms:modified>
</cp:coreProperties>
</file>